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65" r:id="rId6"/>
    <p:sldId id="344" r:id="rId7"/>
    <p:sldId id="345" r:id="rId8"/>
    <p:sldId id="341" r:id="rId9"/>
    <p:sldId id="342" r:id="rId10"/>
    <p:sldId id="346" r:id="rId11"/>
    <p:sldId id="33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72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64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6/24/2018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6/24/2018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909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650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86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852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11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55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619" y="678362"/>
            <a:ext cx="5418372" cy="2370537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 bwMode="ltGray">
          <a:xfrm>
            <a:off x="-2" y="4078026"/>
            <a:ext cx="9144002" cy="2779979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810" y="4233727"/>
            <a:ext cx="6858002" cy="1143000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5376727"/>
            <a:ext cx="6858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bg1"/>
                </a:solidFill>
              </a:defRPr>
            </a:lvl1pPr>
            <a:lvl2pPr marL="342884" indent="0" algn="ctr">
              <a:buNone/>
              <a:defRPr sz="2100"/>
            </a:lvl2pPr>
            <a:lvl3pPr marL="685766" indent="0" algn="ctr">
              <a:buNone/>
              <a:defRPr sz="1800"/>
            </a:lvl3pPr>
            <a:lvl4pPr marL="1028649" indent="0" algn="ctr">
              <a:buNone/>
              <a:defRPr sz="1500"/>
            </a:lvl4pPr>
            <a:lvl5pPr marL="1371532" indent="0" algn="ctr">
              <a:buNone/>
              <a:defRPr sz="1500"/>
            </a:lvl5pPr>
            <a:lvl6pPr marL="1714415" indent="0" algn="ctr">
              <a:buNone/>
              <a:defRPr sz="1500"/>
            </a:lvl6pPr>
            <a:lvl7pPr marL="2057297" indent="0" algn="ctr">
              <a:buNone/>
              <a:defRPr sz="1500"/>
            </a:lvl7pPr>
            <a:lvl8pPr marL="2400180" indent="0" algn="ctr">
              <a:buNone/>
              <a:defRPr sz="1500"/>
            </a:lvl8pPr>
            <a:lvl9pPr marL="2743064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2" name="Rectangle 11"/>
          <p:cNvSpPr/>
          <p:nvPr userDrawn="1"/>
        </p:nvSpPr>
        <p:spPr bwMode="white">
          <a:xfrm>
            <a:off x="-1196" y="4049929"/>
            <a:ext cx="9145196" cy="3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3" name="Rectangle 12"/>
          <p:cNvSpPr/>
          <p:nvPr userDrawn="1"/>
        </p:nvSpPr>
        <p:spPr bwMode="white">
          <a:xfrm>
            <a:off x="-1196" y="4017123"/>
            <a:ext cx="9144002" cy="36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4" name="Rectangle 13"/>
          <p:cNvSpPr/>
          <p:nvPr userDrawn="1"/>
        </p:nvSpPr>
        <p:spPr bwMode="white">
          <a:xfrm>
            <a:off x="0" y="3986039"/>
            <a:ext cx="9144000" cy="36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5" name="Rectangle 14"/>
          <p:cNvSpPr/>
          <p:nvPr userDrawn="1"/>
        </p:nvSpPr>
        <p:spPr bwMode="white">
          <a:xfrm>
            <a:off x="0" y="3944226"/>
            <a:ext cx="9144000" cy="4571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6" name="Rectangle 15"/>
          <p:cNvSpPr/>
          <p:nvPr userDrawn="1"/>
        </p:nvSpPr>
        <p:spPr bwMode="white">
          <a:xfrm>
            <a:off x="-1196" y="3911421"/>
            <a:ext cx="9145196" cy="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" y="6500327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36" y="6304542"/>
            <a:ext cx="1640064" cy="55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466" y="1538178"/>
            <a:ext cx="4186374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none" baseline="0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466" y="2526637"/>
            <a:ext cx="4186374" cy="372978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1" y="1538178"/>
            <a:ext cx="4213694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none" baseline="0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1" y="2526637"/>
            <a:ext cx="4213694" cy="372978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388" y="257254"/>
            <a:ext cx="1888282" cy="82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192" y="6481180"/>
            <a:ext cx="9141620" cy="376829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135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0663" y="685800"/>
            <a:ext cx="5429251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9" name="Rectangle 8"/>
          <p:cNvSpPr/>
          <p:nvPr userDrawn="1"/>
        </p:nvSpPr>
        <p:spPr bwMode="white">
          <a:xfrm>
            <a:off x="-1191" y="6448246"/>
            <a:ext cx="9145193" cy="3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0" name="Rectangle 9"/>
          <p:cNvSpPr/>
          <p:nvPr userDrawn="1"/>
        </p:nvSpPr>
        <p:spPr bwMode="white">
          <a:xfrm>
            <a:off x="0" y="6417113"/>
            <a:ext cx="9144000" cy="36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1" name="Rectangle 10"/>
          <p:cNvSpPr/>
          <p:nvPr userDrawn="1"/>
        </p:nvSpPr>
        <p:spPr bwMode="white">
          <a:xfrm>
            <a:off x="-1194" y="6382648"/>
            <a:ext cx="9145193" cy="36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2" name="Rectangle 11"/>
          <p:cNvSpPr/>
          <p:nvPr userDrawn="1"/>
        </p:nvSpPr>
        <p:spPr bwMode="white">
          <a:xfrm>
            <a:off x="0" y="6350383"/>
            <a:ext cx="9144000" cy="36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3" name="Rectangle 12"/>
          <p:cNvSpPr/>
          <p:nvPr userDrawn="1"/>
        </p:nvSpPr>
        <p:spPr bwMode="white">
          <a:xfrm>
            <a:off x="-1195" y="6315919"/>
            <a:ext cx="9145195" cy="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10157" y="2357465"/>
            <a:ext cx="2835000" cy="1990725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157" y="4368766"/>
            <a:ext cx="28350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88" y="708185"/>
            <a:ext cx="2581275" cy="112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157" y="2357465"/>
            <a:ext cx="2835000" cy="1990725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157" y="4368766"/>
            <a:ext cx="28350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13" y="733073"/>
            <a:ext cx="2548062" cy="111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e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0157" y="2357465"/>
            <a:ext cx="2835000" cy="1990725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157" y="4368766"/>
            <a:ext cx="28350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57" y="713916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4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Alternate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0157" y="2357465"/>
            <a:ext cx="2835000" cy="1990725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157" y="4368766"/>
            <a:ext cx="28350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57" y="713916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1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lternate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0157" y="2357465"/>
            <a:ext cx="2835000" cy="1990725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157" y="4368766"/>
            <a:ext cx="28350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57" y="713916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28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lternate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0157" y="2357465"/>
            <a:ext cx="2835000" cy="1990725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157" y="4368766"/>
            <a:ext cx="28350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57" y="713916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5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Alternate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0157" y="2357465"/>
            <a:ext cx="2835000" cy="1990725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157" y="4368766"/>
            <a:ext cx="28350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57" y="713916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67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0">
                <a:latin typeface="Calibri Light" panose="020F03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171442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1pPr>
            <a:lvl2pPr marL="445748" indent="-171442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2pPr>
            <a:lvl3pPr marL="685766" indent="-171442">
              <a:buClr>
                <a:schemeClr val="accent5"/>
              </a:buClr>
              <a:buFont typeface="Arial" panose="020B0604020202020204" pitchFamily="34" charset="0"/>
              <a:buChar char="•"/>
              <a:defRPr/>
            </a:lvl3pPr>
            <a:lvl4pPr marL="925784" indent="-171442">
              <a:buClr>
                <a:schemeClr val="accent4"/>
              </a:buClr>
              <a:buFont typeface="Arial" panose="020B0604020202020204" pitchFamily="34" charset="0"/>
              <a:buChar char="•"/>
              <a:defRPr/>
            </a:lvl4pPr>
            <a:lvl5pPr marL="1165802" indent="-171442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5pPr>
            <a:lvl6pPr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Alternate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0157" y="2357465"/>
            <a:ext cx="2835000" cy="1990725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157" y="4368766"/>
            <a:ext cx="28350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57" y="713916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01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e3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6557" y="2353059"/>
            <a:ext cx="2835000" cy="1993392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4208" y="4346451"/>
            <a:ext cx="2835000" cy="164461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65669" y="615696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677" y="743592"/>
            <a:ext cx="2548062" cy="111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Alternate4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65669" y="615696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08" y="708445"/>
            <a:ext cx="2592000" cy="113400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896557" y="2353059"/>
            <a:ext cx="2835000" cy="1993392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4208" y="4346451"/>
            <a:ext cx="2835000" cy="164461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132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e4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65669" y="615696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96557" y="2353059"/>
            <a:ext cx="2835000" cy="199339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4208" y="4346451"/>
            <a:ext cx="2835000" cy="1644614"/>
          </a:xfrm>
        </p:spPr>
        <p:txBody>
          <a:bodyPr>
            <a:normAutofit/>
          </a:bodyPr>
          <a:lstStyle>
            <a:lvl1pPr marL="0" indent="0" algn="l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08" y="708445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32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lternate4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65669" y="615696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96557" y="2353059"/>
            <a:ext cx="2835000" cy="199339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4208" y="4346451"/>
            <a:ext cx="2835000" cy="1644614"/>
          </a:xfrm>
        </p:spPr>
        <p:txBody>
          <a:bodyPr>
            <a:normAutofit/>
          </a:bodyPr>
          <a:lstStyle>
            <a:lvl1pPr marL="0" indent="0" algn="l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08" y="708445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1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lternate4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65669" y="615696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96557" y="2353059"/>
            <a:ext cx="2835000" cy="199339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4208" y="4346451"/>
            <a:ext cx="2835000" cy="1644614"/>
          </a:xfrm>
        </p:spPr>
        <p:txBody>
          <a:bodyPr>
            <a:normAutofit/>
          </a:bodyPr>
          <a:lstStyle>
            <a:lvl1pPr marL="0" indent="0" algn="l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08" y="708445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9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Alternate4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65669" y="615696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96557" y="2353059"/>
            <a:ext cx="2835000" cy="199339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4208" y="4346451"/>
            <a:ext cx="2835000" cy="1644614"/>
          </a:xfrm>
        </p:spPr>
        <p:txBody>
          <a:bodyPr>
            <a:normAutofit/>
          </a:bodyPr>
          <a:lstStyle>
            <a:lvl1pPr marL="0" indent="0" algn="l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08" y="708445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73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Alternate4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65669" y="615696"/>
            <a:ext cx="477774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96557" y="2353059"/>
            <a:ext cx="2835000" cy="199339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4208" y="4346451"/>
            <a:ext cx="2835000" cy="1644614"/>
          </a:xfrm>
        </p:spPr>
        <p:txBody>
          <a:bodyPr>
            <a:normAutofit/>
          </a:bodyPr>
          <a:lstStyle>
            <a:lvl1pPr marL="0" indent="0" algn="l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08" y="708445"/>
            <a:ext cx="2592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20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72682"/>
            <a:ext cx="6858000" cy="1537318"/>
          </a:xfrm>
        </p:spPr>
        <p:txBody>
          <a:bodyPr anchor="b"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34288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36" y="6304542"/>
            <a:ext cx="1640064" cy="5534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47" y="288162"/>
            <a:ext cx="3846948" cy="168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Alternate 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72682"/>
            <a:ext cx="6858000" cy="1537318"/>
          </a:xfrm>
        </p:spPr>
        <p:txBody>
          <a:bodyPr anchor="b"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34288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36" y="6304542"/>
            <a:ext cx="1640064" cy="5534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47" y="288162"/>
            <a:ext cx="3846948" cy="168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520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2_Alternate 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72682"/>
            <a:ext cx="6858000" cy="1537318"/>
          </a:xfrm>
        </p:spPr>
        <p:txBody>
          <a:bodyPr anchor="b"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34288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36" y="6304542"/>
            <a:ext cx="1640064" cy="5534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47" y="288162"/>
            <a:ext cx="3846948" cy="168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048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Alternate 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72682"/>
            <a:ext cx="6858000" cy="1537318"/>
          </a:xfrm>
        </p:spPr>
        <p:txBody>
          <a:bodyPr anchor="b"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34288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36" y="6304542"/>
            <a:ext cx="1640064" cy="5534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47" y="288162"/>
            <a:ext cx="3846948" cy="168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725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4_Alternate 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72682"/>
            <a:ext cx="6858000" cy="1537318"/>
          </a:xfrm>
        </p:spPr>
        <p:txBody>
          <a:bodyPr anchor="b"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34288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36" y="6304542"/>
            <a:ext cx="1640064" cy="5534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47" y="288162"/>
            <a:ext cx="3846948" cy="168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345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5_Alternate Section Hea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72682"/>
            <a:ext cx="6858000" cy="1537318"/>
          </a:xfrm>
        </p:spPr>
        <p:txBody>
          <a:bodyPr anchor="b"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34288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36" y="6304542"/>
            <a:ext cx="1640064" cy="5534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47" y="288162"/>
            <a:ext cx="3846948" cy="168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870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466" y="1533201"/>
            <a:ext cx="4186374" cy="47232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533201"/>
            <a:ext cx="4161514" cy="47232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467" y="271385"/>
            <a:ext cx="6777044" cy="797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468" y="1448794"/>
            <a:ext cx="8644689" cy="4818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5904" y="6490323"/>
            <a:ext cx="5369814" cy="358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7303" y="6490323"/>
            <a:ext cx="480060" cy="358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defRPr>
            </a:lvl1pPr>
          </a:lstStyle>
          <a:p>
            <a:fld id="{CA8D9AD5-F248-4919-864A-CFD76CC027D6}" type="slidenum">
              <a:rPr lang="en-GB" smtClean="0"/>
              <a:pPr/>
              <a:t>‹Nº›</a:t>
            </a:fld>
            <a:endParaRPr lang="en-GB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2" y="1164690"/>
            <a:ext cx="9145195" cy="168327"/>
            <a:chOff x="-1593" y="6315919"/>
            <a:chExt cx="12193593" cy="168327"/>
          </a:xfrm>
        </p:grpSpPr>
        <p:sp>
          <p:nvSpPr>
            <p:cNvPr id="8" name="Rectangle 7"/>
            <p:cNvSpPr/>
            <p:nvPr/>
          </p:nvSpPr>
          <p:spPr bwMode="white">
            <a:xfrm>
              <a:off x="-1591" y="6448246"/>
              <a:ext cx="12193591" cy="3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ectangle 9"/>
            <p:cNvSpPr/>
            <p:nvPr userDrawn="1"/>
          </p:nvSpPr>
          <p:spPr bwMode="white">
            <a:xfrm>
              <a:off x="0" y="6417113"/>
              <a:ext cx="12192000" cy="36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ectangle 10"/>
            <p:cNvSpPr/>
            <p:nvPr userDrawn="1"/>
          </p:nvSpPr>
          <p:spPr bwMode="white">
            <a:xfrm>
              <a:off x="-1592" y="6382648"/>
              <a:ext cx="12193591" cy="3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ectangle 11"/>
            <p:cNvSpPr/>
            <p:nvPr userDrawn="1"/>
          </p:nvSpPr>
          <p:spPr bwMode="white">
            <a:xfrm>
              <a:off x="0" y="6350383"/>
              <a:ext cx="12192000" cy="36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ectangle 12"/>
            <p:cNvSpPr/>
            <p:nvPr userDrawn="1"/>
          </p:nvSpPr>
          <p:spPr bwMode="white">
            <a:xfrm>
              <a:off x="-1593" y="6315919"/>
              <a:ext cx="12193593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2" y="6531093"/>
            <a:ext cx="101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" pitchFamily="2" charset="0"/>
                <a:cs typeface="Calibri" panose="020F0502020204030204" pitchFamily="34" charset="0"/>
              </a:rPr>
              <a:t>© ETSI 2017</a:t>
            </a: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oboto Condensed" pitchFamily="2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388" y="257254"/>
            <a:ext cx="1888282" cy="82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61" r:id="rId9"/>
    <p:sldLayoutId id="2147483653" r:id="rId10"/>
    <p:sldLayoutId id="2147483654" r:id="rId11"/>
    <p:sldLayoutId id="2147483655" r:id="rId12"/>
    <p:sldLayoutId id="2147483656" r:id="rId13"/>
    <p:sldLayoutId id="2147483663" r:id="rId14"/>
    <p:sldLayoutId id="2147483664" r:id="rId15"/>
    <p:sldLayoutId id="2147483683" r:id="rId16"/>
    <p:sldLayoutId id="2147483672" r:id="rId17"/>
    <p:sldLayoutId id="2147483674" r:id="rId18"/>
    <p:sldLayoutId id="2147483676" r:id="rId19"/>
    <p:sldLayoutId id="2147483678" r:id="rId20"/>
    <p:sldLayoutId id="2147483657" r:id="rId21"/>
    <p:sldLayoutId id="2147483684" r:id="rId22"/>
    <p:sldLayoutId id="2147483665" r:id="rId23"/>
    <p:sldLayoutId id="2147483679" r:id="rId24"/>
    <p:sldLayoutId id="2147483680" r:id="rId25"/>
    <p:sldLayoutId id="2147483681" r:id="rId26"/>
    <p:sldLayoutId id="2147483682" r:id="rId2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indent="0" algn="l" defTabSz="685766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200" kern="1200" cap="none" spc="75" normalizeH="0" baseline="0">
          <a:solidFill>
            <a:schemeClr val="tx2">
              <a:lumMod val="75000"/>
            </a:schemeClr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205730" indent="-171442" algn="l" defTabSz="685766" rtl="0" eaLnBrk="1" latinLnBrk="0" hangingPunct="1">
        <a:lnSpc>
          <a:spcPct val="90000"/>
        </a:lnSpc>
        <a:spcBef>
          <a:spcPts val="1350"/>
        </a:spcBef>
        <a:buClr>
          <a:schemeClr val="accent2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Calibri" panose="020F0502020204030204" pitchFamily="34" charset="0"/>
          <a:ea typeface="Roboto Condensed" pitchFamily="2" charset="0"/>
          <a:cs typeface="Calibri" panose="020F0502020204030204" pitchFamily="34" charset="0"/>
        </a:defRPr>
      </a:lvl1pPr>
      <a:lvl2pPr marL="445748" indent="-171442" algn="l" defTabSz="685766" rtl="0" eaLnBrk="1" latinLnBrk="0" hangingPunct="1">
        <a:lnSpc>
          <a:spcPct val="90000"/>
        </a:lnSpc>
        <a:spcBef>
          <a:spcPts val="750"/>
        </a:spcBef>
        <a:buClr>
          <a:schemeClr val="accent3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Calibri" panose="020F0502020204030204" pitchFamily="34" charset="0"/>
          <a:ea typeface="Roboto Condensed" pitchFamily="2" charset="0"/>
          <a:cs typeface="Calibri" panose="020F0502020204030204" pitchFamily="34" charset="0"/>
        </a:defRPr>
      </a:lvl2pPr>
      <a:lvl3pPr marL="685766" indent="-171442" algn="l" defTabSz="685766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Calibri" panose="020F0502020204030204" pitchFamily="34" charset="0"/>
          <a:ea typeface="Roboto Condensed" pitchFamily="2" charset="0"/>
          <a:cs typeface="Calibri" panose="020F0502020204030204" pitchFamily="34" charset="0"/>
        </a:defRPr>
      </a:lvl3pPr>
      <a:lvl4pPr marL="925784" indent="-171442" algn="l" defTabSz="685766" rtl="0" eaLnBrk="1" latinLnBrk="0" hangingPunct="1">
        <a:lnSpc>
          <a:spcPct val="90000"/>
        </a:lnSpc>
        <a:spcBef>
          <a:spcPts val="600"/>
        </a:spcBef>
        <a:buClr>
          <a:schemeClr val="accent4"/>
        </a:buClr>
        <a:buSzPct val="100000"/>
        <a:buFont typeface="Arial" pitchFamily="34" charset="0"/>
        <a:buChar char="•"/>
        <a:defRPr sz="1600" kern="1200">
          <a:solidFill>
            <a:schemeClr val="tx2"/>
          </a:solidFill>
          <a:latin typeface="Calibri" panose="020F0502020204030204" pitchFamily="34" charset="0"/>
          <a:ea typeface="Roboto Condensed" pitchFamily="2" charset="0"/>
          <a:cs typeface="Calibri" panose="020F0502020204030204" pitchFamily="34" charset="0"/>
        </a:defRPr>
      </a:lvl4pPr>
      <a:lvl5pPr marL="1165802" indent="-171442" algn="l" defTabSz="685766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Calibri" panose="020F0502020204030204" pitchFamily="34" charset="0"/>
          <a:ea typeface="Roboto Condensed" pitchFamily="2" charset="0"/>
          <a:cs typeface="Calibri" panose="020F0502020204030204" pitchFamily="34" charset="0"/>
        </a:defRPr>
      </a:lvl5pPr>
      <a:lvl6pPr marL="1405820" indent="-171442" algn="l" defTabSz="685766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645838" indent="-171442" algn="l" defTabSz="685766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885856" indent="-171442" algn="l" defTabSz="685766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25874" indent="-171442" algn="l" defTabSz="685766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OSM </a:t>
            </a:r>
            <a:r>
              <a:rPr lang="en-US" dirty="0" err="1" smtClean="0"/>
              <a:t>Hackfest</a:t>
            </a:r>
            <a:r>
              <a:rPr lang="en-US" dirty="0" smtClean="0"/>
              <a:t> – Guidelines for VNF builders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Gerardo </a:t>
            </a:r>
            <a:r>
              <a:rPr lang="en-US" dirty="0" err="1" smtClean="0"/>
              <a:t>García</a:t>
            </a:r>
            <a:r>
              <a:rPr lang="en-US" dirty="0" smtClean="0"/>
              <a:t> (</a:t>
            </a:r>
            <a:r>
              <a:rPr lang="en-US" dirty="0" err="1" smtClean="0"/>
              <a:t>Telefónica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your VNF diagram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GB" smtClean="0"/>
              <a:t>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ectángulo redondeado 4"/>
          <p:cNvSpPr/>
          <p:nvPr/>
        </p:nvSpPr>
        <p:spPr>
          <a:xfrm>
            <a:off x="927463" y="2103119"/>
            <a:ext cx="7569840" cy="38012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VNF: &lt;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1322514" y="4008028"/>
            <a:ext cx="2947851" cy="158915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VDU: &lt;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2302174" y="1908599"/>
            <a:ext cx="316876" cy="309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1592306" y="1531917"/>
            <a:ext cx="1730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ECP: &lt;</a:t>
            </a:r>
            <a:r>
              <a:rPr lang="es-E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2298960" y="3849154"/>
            <a:ext cx="316876" cy="30922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1236678" y="3664303"/>
            <a:ext cx="1369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Iface</a:t>
            </a:r>
            <a:r>
              <a:rPr lang="es-ES" sz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es-ES" sz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recto 9"/>
          <p:cNvCxnSpPr>
            <a:stCxn id="11" idx="0"/>
            <a:endCxn id="6" idx="4"/>
          </p:cNvCxnSpPr>
          <p:nvPr/>
        </p:nvCxnSpPr>
        <p:spPr>
          <a:xfrm flipV="1">
            <a:off x="2457398" y="2217821"/>
            <a:ext cx="3214" cy="16313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475326" y="2931437"/>
            <a:ext cx="266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VL: &lt;</a:t>
            </a:r>
            <a:r>
              <a:rPr lang="es-ES" dirty="0" err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3478551" y="3849154"/>
            <a:ext cx="316876" cy="30922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9" name="Conector recto 18"/>
          <p:cNvCxnSpPr>
            <a:stCxn id="17" idx="7"/>
          </p:cNvCxnSpPr>
          <p:nvPr/>
        </p:nvCxnSpPr>
        <p:spPr>
          <a:xfrm flipV="1">
            <a:off x="3749022" y="3555885"/>
            <a:ext cx="1020191" cy="338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redondeado 21"/>
          <p:cNvSpPr/>
          <p:nvPr/>
        </p:nvSpPr>
        <p:spPr>
          <a:xfrm>
            <a:off x="5133080" y="3989561"/>
            <a:ext cx="2947851" cy="158915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VDU: &lt;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recto 22"/>
          <p:cNvCxnSpPr/>
          <p:nvPr/>
        </p:nvCxnSpPr>
        <p:spPr>
          <a:xfrm flipH="1" flipV="1">
            <a:off x="4806105" y="3555885"/>
            <a:ext cx="1281008" cy="4133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/>
          <p:cNvSpPr/>
          <p:nvPr/>
        </p:nvSpPr>
        <p:spPr>
          <a:xfrm>
            <a:off x="5939150" y="3831735"/>
            <a:ext cx="316876" cy="30922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Elipse 26"/>
          <p:cNvSpPr/>
          <p:nvPr/>
        </p:nvSpPr>
        <p:spPr>
          <a:xfrm>
            <a:off x="7118741" y="3831735"/>
            <a:ext cx="316876" cy="30922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>
            <a:off x="2498398" y="3662772"/>
            <a:ext cx="1369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Iface</a:t>
            </a:r>
            <a:r>
              <a:rPr lang="es-ES" sz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es-ES" sz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Elipse 31"/>
          <p:cNvSpPr/>
          <p:nvPr/>
        </p:nvSpPr>
        <p:spPr>
          <a:xfrm>
            <a:off x="7097280" y="1912424"/>
            <a:ext cx="316876" cy="309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strella de 5 puntas 13"/>
          <p:cNvSpPr/>
          <p:nvPr/>
        </p:nvSpPr>
        <p:spPr>
          <a:xfrm>
            <a:off x="4404775" y="3242596"/>
            <a:ext cx="728877" cy="511585"/>
          </a:xfrm>
          <a:prstGeom prst="star5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5" name="Conector recto 34"/>
          <p:cNvCxnSpPr>
            <a:stCxn id="27" idx="0"/>
            <a:endCxn id="32" idx="4"/>
          </p:cNvCxnSpPr>
          <p:nvPr/>
        </p:nvCxnSpPr>
        <p:spPr>
          <a:xfrm flipH="1" flipV="1">
            <a:off x="7255718" y="2221646"/>
            <a:ext cx="21461" cy="16100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ipse 37"/>
          <p:cNvSpPr/>
          <p:nvPr/>
        </p:nvSpPr>
        <p:spPr>
          <a:xfrm flipH="1">
            <a:off x="5222440" y="3584680"/>
            <a:ext cx="224169" cy="221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38"/>
          <p:cNvSpPr/>
          <p:nvPr/>
        </p:nvSpPr>
        <p:spPr>
          <a:xfrm>
            <a:off x="5272069" y="3350022"/>
            <a:ext cx="10903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ICP: &lt;</a:t>
            </a:r>
            <a:r>
              <a:rPr lang="es-ES" sz="12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Elipse 39"/>
          <p:cNvSpPr/>
          <p:nvPr/>
        </p:nvSpPr>
        <p:spPr>
          <a:xfrm flipH="1">
            <a:off x="4067769" y="3619410"/>
            <a:ext cx="224169" cy="221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Rectángulo 40"/>
          <p:cNvSpPr/>
          <p:nvPr/>
        </p:nvSpPr>
        <p:spPr>
          <a:xfrm>
            <a:off x="3133746" y="3360591"/>
            <a:ext cx="10903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ICP: &lt;</a:t>
            </a:r>
            <a:r>
              <a:rPr lang="es-ES" sz="12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6256026" y="1531917"/>
            <a:ext cx="1730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ECP: &lt;</a:t>
            </a:r>
            <a:r>
              <a:rPr lang="es-E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5871654" y="3634414"/>
            <a:ext cx="1369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Iface</a:t>
            </a:r>
            <a:r>
              <a:rPr lang="es-ES" sz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es-ES" sz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7133374" y="3632883"/>
            <a:ext cx="1369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Iface</a:t>
            </a:r>
            <a:r>
              <a:rPr lang="es-ES" sz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es-ES" sz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41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your NS diagram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GB" smtClean="0"/>
              <a:t>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ectángulo redondeado 4"/>
          <p:cNvSpPr/>
          <p:nvPr/>
        </p:nvSpPr>
        <p:spPr>
          <a:xfrm>
            <a:off x="783771" y="1544254"/>
            <a:ext cx="7713531" cy="43993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NS: &lt;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1260959" y="3412848"/>
            <a:ext cx="2947851" cy="145562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VNF: &lt;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3358113" y="3233791"/>
            <a:ext cx="316876" cy="309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Conector recto 9"/>
          <p:cNvCxnSpPr>
            <a:stCxn id="6" idx="7"/>
          </p:cNvCxnSpPr>
          <p:nvPr/>
        </p:nvCxnSpPr>
        <p:spPr>
          <a:xfrm flipV="1">
            <a:off x="3628584" y="2715570"/>
            <a:ext cx="1080591" cy="5635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5189137" y="2510678"/>
            <a:ext cx="266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VL: &lt;</a:t>
            </a:r>
            <a:r>
              <a:rPr lang="es-ES" dirty="0" err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5367616" y="3466846"/>
            <a:ext cx="2947851" cy="145562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VNF: &lt;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3358113" y="4693019"/>
            <a:ext cx="316876" cy="309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/>
          <p:cNvSpPr txBox="1"/>
          <p:nvPr/>
        </p:nvSpPr>
        <p:spPr>
          <a:xfrm>
            <a:off x="1990408" y="3049848"/>
            <a:ext cx="157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CP: &lt;</a:t>
            </a:r>
            <a:r>
              <a:rPr lang="es-E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5989547" y="3259282"/>
            <a:ext cx="316876" cy="309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/>
          <p:cNvSpPr/>
          <p:nvPr/>
        </p:nvSpPr>
        <p:spPr>
          <a:xfrm>
            <a:off x="5989547" y="4718510"/>
            <a:ext cx="316876" cy="309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3" name="Conector recto 22"/>
          <p:cNvCxnSpPr>
            <a:stCxn id="19" idx="1"/>
          </p:cNvCxnSpPr>
          <p:nvPr/>
        </p:nvCxnSpPr>
        <p:spPr>
          <a:xfrm flipH="1" flipV="1">
            <a:off x="4858477" y="2735818"/>
            <a:ext cx="1177475" cy="5687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trella de 5 puntas 3"/>
          <p:cNvSpPr/>
          <p:nvPr/>
        </p:nvSpPr>
        <p:spPr>
          <a:xfrm>
            <a:off x="4460260" y="2425793"/>
            <a:ext cx="728877" cy="511585"/>
          </a:xfrm>
          <a:prstGeom prst="star5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6" name="Conector recto 25"/>
          <p:cNvCxnSpPr>
            <a:stCxn id="14" idx="5"/>
          </p:cNvCxnSpPr>
          <p:nvPr/>
        </p:nvCxnSpPr>
        <p:spPr>
          <a:xfrm>
            <a:off x="3628584" y="4956956"/>
            <a:ext cx="1152724" cy="5920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>
            <a:stCxn id="21" idx="3"/>
          </p:cNvCxnSpPr>
          <p:nvPr/>
        </p:nvCxnSpPr>
        <p:spPr>
          <a:xfrm flipH="1">
            <a:off x="4879605" y="4982447"/>
            <a:ext cx="1156347" cy="5007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trella de 5 puntas 16"/>
          <p:cNvSpPr/>
          <p:nvPr/>
        </p:nvSpPr>
        <p:spPr>
          <a:xfrm>
            <a:off x="4460260" y="5230064"/>
            <a:ext cx="728877" cy="511585"/>
          </a:xfrm>
          <a:prstGeom prst="star5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/>
          <p:cNvSpPr txBox="1"/>
          <p:nvPr/>
        </p:nvSpPr>
        <p:spPr>
          <a:xfrm>
            <a:off x="1990408" y="4912837"/>
            <a:ext cx="157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CP: &lt;</a:t>
            </a:r>
            <a:r>
              <a:rPr lang="es-E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5189137" y="5418645"/>
            <a:ext cx="266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VL: &lt;</a:t>
            </a:r>
            <a:r>
              <a:rPr lang="es-ES" dirty="0" err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6166701" y="3045265"/>
            <a:ext cx="157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CP: &lt;</a:t>
            </a:r>
            <a:r>
              <a:rPr lang="es-E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6166701" y="4908254"/>
            <a:ext cx="157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CP: &lt;</a:t>
            </a:r>
            <a:r>
              <a:rPr lang="es-E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s-E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84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Fill in a table with the VDUs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GB" smtClean="0"/>
              <a:t>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39368"/>
              </p:ext>
            </p:extLst>
          </p:nvPr>
        </p:nvGraphicFramePr>
        <p:xfrm>
          <a:off x="249238" y="1449388"/>
          <a:ext cx="8529002" cy="2783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99897">
                  <a:extLst>
                    <a:ext uri="{9D8B030D-6E8A-4147-A177-3AD203B41FA5}">
                      <a16:colId xmlns:a16="http://schemas.microsoft.com/office/drawing/2014/main" val="4184938657"/>
                    </a:ext>
                  </a:extLst>
                </a:gridCol>
                <a:gridCol w="799897">
                  <a:extLst>
                    <a:ext uri="{9D8B030D-6E8A-4147-A177-3AD203B41FA5}">
                      <a16:colId xmlns:a16="http://schemas.microsoft.com/office/drawing/2014/main" val="1222568969"/>
                    </a:ext>
                  </a:extLst>
                </a:gridCol>
                <a:gridCol w="799897">
                  <a:extLst>
                    <a:ext uri="{9D8B030D-6E8A-4147-A177-3AD203B41FA5}">
                      <a16:colId xmlns:a16="http://schemas.microsoft.com/office/drawing/2014/main" val="2637534458"/>
                    </a:ext>
                  </a:extLst>
                </a:gridCol>
                <a:gridCol w="664851">
                  <a:extLst>
                    <a:ext uri="{9D8B030D-6E8A-4147-A177-3AD203B41FA5}">
                      <a16:colId xmlns:a16="http://schemas.microsoft.com/office/drawing/2014/main" val="722736846"/>
                    </a:ext>
                  </a:extLst>
                </a:gridCol>
                <a:gridCol w="683454">
                  <a:extLst>
                    <a:ext uri="{9D8B030D-6E8A-4147-A177-3AD203B41FA5}">
                      <a16:colId xmlns:a16="http://schemas.microsoft.com/office/drawing/2014/main" val="1071170878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3675799962"/>
                    </a:ext>
                  </a:extLst>
                </a:gridCol>
                <a:gridCol w="875212">
                  <a:extLst>
                    <a:ext uri="{9D8B030D-6E8A-4147-A177-3AD203B41FA5}">
                      <a16:colId xmlns:a16="http://schemas.microsoft.com/office/drawing/2014/main" val="1972166938"/>
                    </a:ext>
                  </a:extLst>
                </a:gridCol>
                <a:gridCol w="852960">
                  <a:extLst>
                    <a:ext uri="{9D8B030D-6E8A-4147-A177-3AD203B41FA5}">
                      <a16:colId xmlns:a16="http://schemas.microsoft.com/office/drawing/2014/main" val="4179938398"/>
                    </a:ext>
                  </a:extLst>
                </a:gridCol>
                <a:gridCol w="799897">
                  <a:extLst>
                    <a:ext uri="{9D8B030D-6E8A-4147-A177-3AD203B41FA5}">
                      <a16:colId xmlns:a16="http://schemas.microsoft.com/office/drawing/2014/main" val="2061048230"/>
                    </a:ext>
                  </a:extLst>
                </a:gridCol>
                <a:gridCol w="799897">
                  <a:extLst>
                    <a:ext uri="{9D8B030D-6E8A-4147-A177-3AD203B41FA5}">
                      <a16:colId xmlns:a16="http://schemas.microsoft.com/office/drawing/2014/main" val="2706855941"/>
                    </a:ext>
                  </a:extLst>
                </a:gridCol>
                <a:gridCol w="799897">
                  <a:extLst>
                    <a:ext uri="{9D8B030D-6E8A-4147-A177-3AD203B41FA5}">
                      <a16:colId xmlns:a16="http://schemas.microsoft.com/office/drawing/2014/main" val="2818452579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3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VNF </a:t>
                      </a:r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3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VDU </a:t>
                      </a:r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Image</a:t>
                      </a:r>
                      <a:r>
                        <a:rPr lang="es-ES" sz="13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defTabSz="685766" rtl="0" eaLnBrk="1" latinLnBrk="0" hangingPunct="1"/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Flavor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3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Nº </a:t>
                      </a:r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ifaces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ctr" defTabSz="685766" rtl="0" eaLnBrk="1" latinLnBrk="0" hangingPunct="1"/>
                      <a:r>
                        <a:rPr lang="es-ES" sz="13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GUEST</a:t>
                      </a:r>
                      <a:r>
                        <a:rPr lang="es-ES" sz="13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EPA INFO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166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vCPU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vMem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3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vDisk</a:t>
                      </a:r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Mempage</a:t>
                      </a:r>
                      <a:r>
                        <a:rPr lang="es-E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  <a:endParaRPr lang="es-E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Dedicated</a:t>
                      </a:r>
                      <a:r>
                        <a:rPr lang="es-E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CPUs</a:t>
                      </a:r>
                      <a:r>
                        <a:rPr lang="es-ES" sz="11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(YES/NO)</a:t>
                      </a:r>
                      <a:endParaRPr lang="es-E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Cores</a:t>
                      </a:r>
                      <a:r>
                        <a:rPr lang="es-E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s-E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HW </a:t>
                      </a:r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threads</a:t>
                      </a:r>
                      <a:endParaRPr lang="es-E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Strict</a:t>
                      </a:r>
                      <a:r>
                        <a:rPr lang="es-E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NUMA </a:t>
                      </a:r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Mem</a:t>
                      </a:r>
                      <a:r>
                        <a:rPr lang="es-E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Policy</a:t>
                      </a:r>
                      <a:endParaRPr lang="es-ES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766" rtl="0" eaLnBrk="1" latinLnBrk="0" hangingPunct="1"/>
                      <a:r>
                        <a:rPr lang="es-E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(YES/NO)</a:t>
                      </a:r>
                      <a:endParaRPr lang="es-E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238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693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824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52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766" rtl="0" eaLnBrk="1" latinLnBrk="0" hangingPunct="1"/>
                      <a:endParaRPr lang="es-ES" sz="13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2393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87829" y="4676504"/>
            <a:ext cx="7419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table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reference</a:t>
            </a:r>
            <a:r>
              <a:rPr lang="es-ES" dirty="0" smtClean="0"/>
              <a:t> </a:t>
            </a:r>
            <a:r>
              <a:rPr lang="es-ES" dirty="0" err="1" smtClean="0"/>
              <a:t>table</a:t>
            </a:r>
            <a:r>
              <a:rPr lang="es-ES" dirty="0" smtClean="0"/>
              <a:t>.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parameters</a:t>
            </a:r>
            <a:r>
              <a:rPr lang="es-ES" dirty="0" smtClean="0"/>
              <a:t> </a:t>
            </a:r>
            <a:r>
              <a:rPr lang="es-ES" dirty="0" err="1" smtClean="0"/>
              <a:t>could</a:t>
            </a:r>
            <a:r>
              <a:rPr lang="es-ES" dirty="0" smtClean="0"/>
              <a:t> be </a:t>
            </a:r>
            <a:r>
              <a:rPr lang="es-ES" dirty="0" err="1" smtClean="0"/>
              <a:t>added</a:t>
            </a:r>
            <a:r>
              <a:rPr lang="es-ES" dirty="0" smtClean="0"/>
              <a:t>, </a:t>
            </a:r>
            <a:r>
              <a:rPr lang="es-ES" dirty="0" err="1" smtClean="0"/>
              <a:t>such</a:t>
            </a:r>
            <a:r>
              <a:rPr lang="es-ES" dirty="0" smtClean="0"/>
              <a:t> 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existence</a:t>
            </a:r>
            <a:r>
              <a:rPr lang="es-ES" dirty="0" smtClean="0"/>
              <a:t> of a </a:t>
            </a:r>
            <a:r>
              <a:rPr lang="es-ES" dirty="0" err="1" smtClean="0"/>
              <a:t>cloud-init</a:t>
            </a:r>
            <a:r>
              <a:rPr lang="es-ES" dirty="0" smtClean="0"/>
              <a:t> file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VDU,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VDU has a </a:t>
            </a:r>
            <a:r>
              <a:rPr lang="es-ES" dirty="0" err="1" smtClean="0"/>
              <a:t>charm</a:t>
            </a:r>
            <a:r>
              <a:rPr lang="es-ES" dirty="0" smtClean="0"/>
              <a:t>, etc.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936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Fill in a table with the images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GB" smtClean="0"/>
              <a:t>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929548"/>
              </p:ext>
            </p:extLst>
          </p:nvPr>
        </p:nvGraphicFramePr>
        <p:xfrm>
          <a:off x="249238" y="1449388"/>
          <a:ext cx="8643938" cy="1483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20533">
                  <a:extLst>
                    <a:ext uri="{9D8B030D-6E8A-4147-A177-3AD203B41FA5}">
                      <a16:colId xmlns:a16="http://schemas.microsoft.com/office/drawing/2014/main" val="585386528"/>
                    </a:ext>
                  </a:extLst>
                </a:gridCol>
                <a:gridCol w="5823405">
                  <a:extLst>
                    <a:ext uri="{9D8B030D-6E8A-4147-A177-3AD203B41FA5}">
                      <a16:colId xmlns:a16="http://schemas.microsoft.com/office/drawing/2014/main" val="4724459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Image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name</a:t>
                      </a:r>
                      <a:r>
                        <a:rPr lang="es-ES" dirty="0" smtClean="0"/>
                        <a:t> in </a:t>
                      </a:r>
                      <a:r>
                        <a:rPr lang="es-ES" dirty="0" err="1" smtClean="0"/>
                        <a:t>the</a:t>
                      </a:r>
                      <a:r>
                        <a:rPr lang="es-ES" dirty="0" smtClean="0"/>
                        <a:t> VNF descriptor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File</a:t>
                      </a:r>
                      <a:r>
                        <a:rPr lang="es-ES" baseline="0" dirty="0" err="1" smtClean="0"/>
                        <a:t>name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781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421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00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744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19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Fill in a table with the interfaces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GB" smtClean="0"/>
              <a:t>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501944"/>
              </p:ext>
            </p:extLst>
          </p:nvPr>
        </p:nvGraphicFramePr>
        <p:xfrm>
          <a:off x="249238" y="1449388"/>
          <a:ext cx="8643936" cy="1483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48933">
                  <a:extLst>
                    <a:ext uri="{9D8B030D-6E8A-4147-A177-3AD203B41FA5}">
                      <a16:colId xmlns:a16="http://schemas.microsoft.com/office/drawing/2014/main" val="4152219139"/>
                    </a:ext>
                  </a:extLst>
                </a:gridCol>
                <a:gridCol w="1397726">
                  <a:extLst>
                    <a:ext uri="{9D8B030D-6E8A-4147-A177-3AD203B41FA5}">
                      <a16:colId xmlns:a16="http://schemas.microsoft.com/office/drawing/2014/main" val="1107784940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4057516004"/>
                    </a:ext>
                  </a:extLst>
                </a:gridCol>
                <a:gridCol w="4412614">
                  <a:extLst>
                    <a:ext uri="{9D8B030D-6E8A-4147-A177-3AD203B41FA5}">
                      <a16:colId xmlns:a16="http://schemas.microsoft.com/office/drawing/2014/main" val="3780394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VNF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name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VDU </a:t>
                      </a:r>
                      <a:r>
                        <a:rPr lang="es-ES" dirty="0" err="1" smtClean="0"/>
                        <a:t>name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Iface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name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Type</a:t>
                      </a:r>
                      <a:r>
                        <a:rPr lang="es-ES" dirty="0" smtClean="0"/>
                        <a:t> (VIRTIO, SR-IOV,</a:t>
                      </a:r>
                      <a:r>
                        <a:rPr lang="es-ES" baseline="0" dirty="0" smtClean="0"/>
                        <a:t> PCI </a:t>
                      </a:r>
                      <a:r>
                        <a:rPr lang="es-ES" baseline="0" dirty="0" err="1" smtClean="0"/>
                        <a:t>passthrough</a:t>
                      </a:r>
                      <a:r>
                        <a:rPr lang="es-ES" baseline="0" dirty="0" smtClean="0"/>
                        <a:t>, …)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613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949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206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042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9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Find us at: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3200" u="sng" dirty="0">
                <a:solidFill>
                  <a:srgbClr val="FFFF00"/>
                </a:solidFill>
              </a:rPr>
              <a:t>osm.etsi.org</a:t>
            </a:r>
          </a:p>
          <a:p>
            <a:r>
              <a:rPr lang="en-GB" sz="3200" u="sng" dirty="0">
                <a:solidFill>
                  <a:srgbClr val="FFFF00"/>
                </a:solidFill>
              </a:rPr>
              <a:t>osm.etsi.org/</a:t>
            </a:r>
            <a:r>
              <a:rPr lang="en-GB" sz="3200" u="sng" dirty="0" err="1">
                <a:solidFill>
                  <a:srgbClr val="FFFF00"/>
                </a:solidFill>
              </a:rPr>
              <a:t>wikipub</a:t>
            </a:r>
            <a:endParaRPr lang="en-GB" sz="32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31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M Master 16x9">
  <a:themeElements>
    <a:clrScheme name="OSM_Colours_Corrected">
      <a:dk1>
        <a:srgbClr val="202020"/>
      </a:dk1>
      <a:lt1>
        <a:sysClr val="window" lastClr="FFFFFF"/>
      </a:lt1>
      <a:dk2>
        <a:srgbClr val="363636"/>
      </a:dk2>
      <a:lt2>
        <a:srgbClr val="CBD5D5"/>
      </a:lt2>
      <a:accent1>
        <a:srgbClr val="64CBE1"/>
      </a:accent1>
      <a:accent2>
        <a:srgbClr val="E83A7A"/>
      </a:accent2>
      <a:accent3>
        <a:srgbClr val="9B59A4"/>
      </a:accent3>
      <a:accent4>
        <a:srgbClr val="704FA0"/>
      </a:accent4>
      <a:accent5>
        <a:srgbClr val="397EC1"/>
      </a:accent5>
      <a:accent6>
        <a:srgbClr val="CB3E3A"/>
      </a:accent6>
      <a:hlink>
        <a:srgbClr val="0070C0"/>
      </a:hlink>
      <a:folHlink>
        <a:srgbClr val="704FA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B12FC399-8804-4CB8-BBDC-A4DC43ADC407}" vid="{F075083C-C24E-4E03-844F-E5677C1FA7B5}"/>
    </a:ext>
  </a:extLst>
</a:theme>
</file>

<file path=ppt/theme/theme2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B86E3680C2DA43801F9F848775368E" ma:contentTypeVersion="0" ma:contentTypeDescription="Create a new document." ma:contentTypeScope="" ma:versionID="2caea070d9a31195f9ea4a425dbeb80a">
  <xsd:schema xmlns:xsd="http://www.w3.org/2001/XMLSchema" xmlns:xs="http://www.w3.org/2001/XMLSchema" xmlns:p="http://schemas.microsoft.com/office/2006/metadata/properties" xmlns:ns2="632ceaab-ed11-4204-8854-8e5d31a5ea2b" targetNamespace="http://schemas.microsoft.com/office/2006/metadata/properties" ma:root="true" ma:fieldsID="ce9ce72c82b307a1ea2be16240a0a0a1" ns2:_="">
    <xsd:import namespace="632ceaab-ed11-4204-8854-8e5d31a5ea2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ceaab-ed11-4204-8854-8e5d31a5ea2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A3F36D4-9B54-44DF-BDAD-C44DC1B17FF2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632ceaab-ed11-4204-8854-8e5d31a5ea2b"/>
  </ds:schemaRefs>
</ds:datastoreItem>
</file>

<file path=customXml/itemProps2.xml><?xml version="1.0" encoding="utf-8"?>
<ds:datastoreItem xmlns:ds="http://schemas.openxmlformats.org/officeDocument/2006/customXml" ds:itemID="{750BC327-ACA4-40B8-989D-8E50B01F9F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087EAC-0B03-48ED-BEFD-E2642B9E9B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2ceaab-ed11-4204-8854-8e5d31a5ea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3BC1C81-703A-4308-AF9D-294BE98B0DC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4796</TotalTime>
  <Words>241</Words>
  <Application>Microsoft Office PowerPoint</Application>
  <PresentationFormat>Presentación en pantalla (4:3)</PresentationFormat>
  <Paragraphs>63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Euphemia</vt:lpstr>
      <vt:lpstr>Roboto Condensed</vt:lpstr>
      <vt:lpstr>OSM Master 16x9</vt:lpstr>
      <vt:lpstr>OSM Hackfest – Guidelines for VNF builders</vt:lpstr>
      <vt:lpstr>Build your VNF diagram</vt:lpstr>
      <vt:lpstr>Build your NS diagram</vt:lpstr>
      <vt:lpstr>Fill in a table with the VDUs</vt:lpstr>
      <vt:lpstr>Fill in a table with the images</vt:lpstr>
      <vt:lpstr>Fill in a table with the interfaces</vt:lpstr>
      <vt:lpstr>Find us at:</vt:lpstr>
    </vt:vector>
  </TitlesOfParts>
  <Company>ETSI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Gerardo García</dc:creator>
  <cp:keywords/>
  <cp:lastModifiedBy>GERARDO GARCIA DE BLAS</cp:lastModifiedBy>
  <cp:revision>57</cp:revision>
  <dcterms:created xsi:type="dcterms:W3CDTF">2017-03-27T16:24:40Z</dcterms:created>
  <dcterms:modified xsi:type="dcterms:W3CDTF">2018-06-24T18:46:34Z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TC028952539991</vt:lpwstr>
  </property>
  <property fmtid="{D5CDD505-2E9C-101B-9397-08002B2CF9AE}" pid="3" name="_dlc_DocIdItemGuid">
    <vt:lpwstr>f3298ce6-38c5-4413-85df-bff968709b8a</vt:lpwstr>
  </property>
  <property fmtid="{D5CDD505-2E9C-101B-9397-08002B2CF9AE}" pid="4" name="ContentTypeId">
    <vt:lpwstr>0x01010037B86E3680C2DA43801F9F848775368E</vt:lpwstr>
  </property>
</Properties>
</file>